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434"/>
    <a:srgbClr val="8BC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3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95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6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4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7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2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3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4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2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0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3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EE109-733E-4246-B103-E1CFB70FB37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D4239-EAFF-4BE5-B530-5063A6A83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0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99908" y="4543578"/>
            <a:ext cx="97061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This is me. </a:t>
            </a:r>
          </a:p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In September I will be going to school.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CDAD2D-296F-4534-9B64-67F0CC03B7EB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354721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589712" y="4351769"/>
            <a:ext cx="88426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When school is finished Mummy / Daddy </a:t>
            </a:r>
          </a:p>
          <a:p>
            <a:pPr algn="ctr"/>
            <a:r>
              <a:rPr lang="en-US" sz="40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will be waiting here to pick </a:t>
            </a:r>
          </a:p>
          <a:p>
            <a:pPr algn="ctr"/>
            <a:r>
              <a:rPr lang="en-US" sz="40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me up and take me home.</a:t>
            </a:r>
            <a:endParaRPr lang="en-GB" sz="40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54832C-208E-4AED-8FE5-4BE8F036C59F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366503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2089075" y="4543578"/>
            <a:ext cx="5727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This is my new school.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8AB8CE-3164-49AD-ADB9-BD579B81A3D2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384024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228600" y="4303643"/>
            <a:ext cx="95415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I will go to school on Monday, Tuesday, Wednesday, Thursday and Friday.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A24396-BEBD-4B3E-9703-23AB9A3C6A35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390312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-3034" y="4543578"/>
            <a:ext cx="100083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This is where I will say bye to Mummy / Daddy. </a:t>
            </a:r>
          </a:p>
          <a:p>
            <a:pPr algn="ctr"/>
            <a:r>
              <a:rPr lang="en-US" sz="40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Mummy / Daddy have to go home.</a:t>
            </a:r>
            <a:endParaRPr lang="en-GB" sz="40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387F85-0C39-49D7-A7EC-4C3C59095E9B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276640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2296430" y="4688651"/>
            <a:ext cx="5429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This is my classroom.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5DE389-B3F4-491F-9E61-C3976BAE1273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180103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1385672" y="4688651"/>
            <a:ext cx="7250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This is where I will eat lunch.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B41079-867B-4FA3-92AF-354FEC0C5AF1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6551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611642" y="4351769"/>
            <a:ext cx="87987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This is the playground where I will </a:t>
            </a:r>
          </a:p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play with my friends.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F6E37A-BD8D-4760-989E-4E80257C2ADD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297333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1844126" y="4351769"/>
            <a:ext cx="6333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This is my teacher. </a:t>
            </a:r>
          </a:p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Her name is Miss Smith. </a:t>
            </a:r>
          </a:p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She will look after me. 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3502E-3DEC-4369-A67E-498FCF96CCA3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222771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8CDE12-539F-4598-8FCD-62D25B17DD21}"/>
              </a:ext>
            </a:extLst>
          </p:cNvPr>
          <p:cNvSpPr/>
          <p:nvPr/>
        </p:nvSpPr>
        <p:spPr>
          <a:xfrm>
            <a:off x="1469335" y="367748"/>
            <a:ext cx="6967330" cy="3935895"/>
          </a:xfrm>
          <a:prstGeom prst="roundRect">
            <a:avLst/>
          </a:prstGeom>
          <a:solidFill>
            <a:srgbClr val="8BC4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DK Lemon Yellow Sun" panose="02000000000000000000" pitchFamily="50" charset="0"/>
              </a:rPr>
              <a:t>photo</a:t>
            </a:r>
            <a:endParaRPr lang="en-GB" sz="7200" dirty="0">
              <a:latin typeface="DK Lemon Yellow Sun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D44-072D-4FFC-8BC0-D5B0EA1CE3E3}"/>
              </a:ext>
            </a:extLst>
          </p:cNvPr>
          <p:cNvSpPr txBox="1"/>
          <p:nvPr/>
        </p:nvSpPr>
        <p:spPr>
          <a:xfrm>
            <a:off x="998542" y="4351769"/>
            <a:ext cx="80249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I will learn new things and play </a:t>
            </a:r>
          </a:p>
          <a:p>
            <a:pPr algn="ctr"/>
            <a:r>
              <a:rPr lang="en-US" sz="4800" b="0" i="0" u="none" strike="noStrike" dirty="0">
                <a:solidFill>
                  <a:srgbClr val="156434"/>
                </a:solidFill>
                <a:effectLst/>
                <a:latin typeface="Gibson" pitchFamily="2" charset="0"/>
              </a:rPr>
              <a:t>with my friends at school. </a:t>
            </a:r>
            <a:endParaRPr lang="en-GB" sz="4800" dirty="0">
              <a:solidFill>
                <a:srgbClr val="156434"/>
              </a:solidFill>
              <a:latin typeface="Gibso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8C84AD-846E-4EBC-8976-EE751603D461}"/>
              </a:ext>
            </a:extLst>
          </p:cNvPr>
          <p:cNvSpPr txBox="1"/>
          <p:nvPr/>
        </p:nvSpPr>
        <p:spPr>
          <a:xfrm>
            <a:off x="3433448" y="6488668"/>
            <a:ext cx="290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156434"/>
                </a:solidFill>
                <a:latin typeface="Gibson" pitchFamily="2" charset="0"/>
              </a:rPr>
              <a:t>www.littlehandslearning.co.uk</a:t>
            </a:r>
          </a:p>
        </p:txBody>
      </p:sp>
    </p:spTree>
    <p:extLst>
      <p:ext uri="{BB962C8B-B14F-4D97-AF65-F5344CB8AC3E}">
        <p14:creationId xmlns:p14="http://schemas.microsoft.com/office/powerpoint/2010/main" val="403057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210</Words>
  <Application>Microsoft Office PowerPoint</Application>
  <PresentationFormat>A4 Paper (210x297 mm)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DK Lemon Yellow Sun</vt:lpstr>
      <vt:lpstr>Gibson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Horden</dc:creator>
  <cp:lastModifiedBy>Jonathan Horden</cp:lastModifiedBy>
  <cp:revision>5</cp:revision>
  <dcterms:created xsi:type="dcterms:W3CDTF">2021-07-01T08:57:53Z</dcterms:created>
  <dcterms:modified xsi:type="dcterms:W3CDTF">2021-07-05T12:36:24Z</dcterms:modified>
</cp:coreProperties>
</file>